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275" r:id="rId3"/>
    <p:sldId id="314" r:id="rId4"/>
    <p:sldId id="260" r:id="rId5"/>
    <p:sldId id="259" r:id="rId6"/>
    <p:sldId id="308" r:id="rId7"/>
    <p:sldId id="268" r:id="rId8"/>
    <p:sldId id="273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9" r:id="rId5"/>
    <p:sldLayoutId id="2147483670" r:id="rId6"/>
    <p:sldLayoutId id="2147483672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Friday Night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29935955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5-6PM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Hacky Hour </a:t>
                      </a: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6:30-7:15PM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User Experience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7:30-8PM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Choosing a Tech Stack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Building a Website 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8-9:30PM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Introduction to Git 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Training Room 2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10-11:30PM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Movie Night 🎞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261</Words>
  <Application>Microsoft Office PowerPoint</Application>
  <PresentationFormat>On-screen Show (16:9)</PresentationFormat>
  <Paragraphs>68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Exo 2</vt:lpstr>
      <vt:lpstr>Yellowtail</vt:lpstr>
      <vt:lpstr>Consolas</vt:lpstr>
      <vt:lpstr>Retro Beach &amp; Palms Newsletter by Slidesgo</vt:lpstr>
      <vt:lpstr>tinyurl.com/ hackhyland2023</vt:lpstr>
      <vt:lpstr>Friday Night Schedule</vt:lpstr>
      <vt:lpstr>Strive for Greatness</vt:lpstr>
      <vt:lpstr>Get Connected</vt:lpstr>
      <vt:lpstr>❔</vt:lpstr>
      <vt:lpstr>Make every experience a learning experience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22</cp:revision>
  <dcterms:modified xsi:type="dcterms:W3CDTF">2022-12-28T15:02:01Z</dcterms:modified>
</cp:coreProperties>
</file>